
<file path=[Content_Types].xml><?xml version="1.0" encoding="utf-8"?>
<Types xmlns="http://schemas.openxmlformats.org/package/2006/content-types">
  <Default Extension="bin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0" r:id="rId5"/>
    <p:sldId id="274" r:id="rId6"/>
    <p:sldId id="275" r:id="rId7"/>
    <p:sldId id="262" r:id="rId8"/>
    <p:sldId id="268" r:id="rId9"/>
    <p:sldId id="263" r:id="rId10"/>
    <p:sldId id="264" r:id="rId11"/>
    <p:sldId id="273" r:id="rId12"/>
    <p:sldId id="269" r:id="rId13"/>
    <p:sldId id="265" r:id="rId14"/>
    <p:sldId id="271" r:id="rId15"/>
    <p:sldId id="272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>
        <p:scale>
          <a:sx n="109" d="100"/>
          <a:sy n="109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0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Chef's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8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European Union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United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6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5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bin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4501" y="662550"/>
            <a:ext cx="4645250" cy="3029774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 Management System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product from IU students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: Principle of Database Management System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 : Mrs. Loan Nguyen 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 II – Academic year: 2018- 2019 </a:t>
            </a:r>
            <a:endParaRPr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Restaurant Le Piment Rouge, located in Le Windsor, Montreal, Canad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7" y="489204"/>
            <a:ext cx="3565913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ENTITY RELATIONSHIP MODEL+DIAGRAM </a:t>
            </a:r>
          </a:p>
        </p:txBody>
      </p:sp>
    </p:spTree>
    <p:extLst>
      <p:ext uri="{BB962C8B-B14F-4D97-AF65-F5344CB8AC3E}">
        <p14:creationId xmlns:p14="http://schemas.microsoft.com/office/powerpoint/2010/main" val="285727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12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20F3863-B6B4-2D48-BF0A-A6128EB0F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47" y="0"/>
            <a:ext cx="978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2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&quot;Pozoj&quot; Restaurant in Čakovec, Međimurje County, Croatia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3" r="17844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091" y="3428999"/>
            <a:ext cx="4800261" cy="31633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75000"/>
                  </a:schemeClr>
                </a:solidFill>
                <a:effectLst>
                  <a:outerShdw blurRad="50800" dist="50800" dir="5400000" sx="99000" sy="99000" algn="ctr" rotWithShape="0">
                    <a:srgbClr val="000000"/>
                  </a:outerShdw>
                  <a:reflection stA="93000" endPos="38000" dist="381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32611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25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EDFAF5-0FF7-EF4D-AFE9-2993853AB972}"/>
              </a:ext>
            </a:extLst>
          </p:cNvPr>
          <p:cNvSpPr txBox="1"/>
          <p:nvPr/>
        </p:nvSpPr>
        <p:spPr>
          <a:xfrm>
            <a:off x="844059" y="539070"/>
            <a:ext cx="9542587" cy="59574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CusCardInfo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Password)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Schedule 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CourseName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CourseDescription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CoursePrice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CourseDuration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Tax, Discount, Total)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Bill-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Customer-Schema.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Tax, Discount, Total)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From Order-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Customer-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From Order-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Bill-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BillId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Consists_Of</a:t>
            </a: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Consists_Of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Order-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Consists_Of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Course-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CourseId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Receives- Schema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Receives-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Order-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OrderId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Receives-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Receives- Schema.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CookId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067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8634" y="2241754"/>
            <a:ext cx="4805996" cy="3996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8000" dirty="0">
                <a:solidFill>
                  <a:schemeClr val="tx2">
                    <a:lumMod val="75000"/>
                  </a:schemeClr>
                </a:solidFill>
                <a:effectLst>
                  <a:reflection blurRad="6350" stA="60000" endA="900" endPos="58000" dir="5400000" sy="-100000" algn="bl" rotWithShape="0"/>
                </a:effectLst>
              </a:rPr>
              <a:t>CODING and PROGRAM </a:t>
            </a:r>
          </a:p>
        </p:txBody>
      </p:sp>
      <p:sp>
        <p:nvSpPr>
          <p:cNvPr id="22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B64444-B295-0348-9DDB-0E749B39F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3" b="-2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3837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reflection blurRad="63500" endPos="27000" dist="63500" dir="5400000" sy="-100000" algn="bl" rotWithShape="0"/>
                </a:effectLst>
              </a:rPr>
              <a:t>STACK OVERFLOW </a:t>
            </a:r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reflection blurRad="63500" endPos="27000" dist="63500" dir="5400000" sy="-100000" algn="bl" rotWithShape="0"/>
                </a:effectLst>
              </a:rPr>
              <a:t>STACK EXCHANGE</a:t>
            </a:r>
          </a:p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  <a:effectLst>
                  <a:reflection blurRad="63500" endPos="27000" dist="63500" dir="5400000" sy="-100000" algn="bl" rotWithShape="0"/>
                </a:effectLst>
              </a:rPr>
              <a:t>DRAW.io</a:t>
            </a:r>
            <a:endParaRPr lang="en-US" sz="3600" dirty="0">
              <a:solidFill>
                <a:schemeClr val="accent2">
                  <a:lumMod val="75000"/>
                </a:schemeClr>
              </a:solidFill>
              <a:effectLst>
                <a:reflection blurRad="63500" endPos="27000" dist="63500" dir="5400000" sy="-100000" algn="bl" rotWithShape="0"/>
              </a:effectLst>
            </a:endParaRPr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reflection blurRad="63500" endPos="27000" dist="63500" dir="5400000" sy="-100000" algn="bl" rotWithShape="0"/>
                </a:effectLst>
              </a:rPr>
              <a:t>Yahoo Ask and Answer </a:t>
            </a:r>
          </a:p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reflection blurRad="63500" endPos="27000" dist="63500" dir="5400000" sy="-100000" algn="bl" rotWithShape="0"/>
                </a:effectLst>
              </a:rPr>
              <a:t>GITHUB</a:t>
            </a:r>
          </a:p>
          <a:p>
            <a:endParaRPr sz="3600" dirty="0">
              <a:solidFill>
                <a:schemeClr val="accent2">
                  <a:lumMod val="75000"/>
                </a:schemeClr>
              </a:solidFill>
              <a:effectLst>
                <a:reflection blurRad="63500" endPos="27000" dist="63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72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MEMBERs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INTRODUCTION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ERD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RELATIONAL DATABASE SCHEMA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DATABASE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232615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2111" y="986972"/>
            <a:ext cx="5306084" cy="3976914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NHI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THẾ ANH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 ĐẶNG PHƯƠNG NGỌC </a:t>
            </a:r>
            <a:endParaRPr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4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898426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 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7" name="Graphic 16" descr="Pie chart">
            <a:extLst>
              <a:ext uri="{FF2B5EF4-FFF2-40B4-BE49-F238E27FC236}">
                <a16:creationId xmlns:a16="http://schemas.microsoft.com/office/drawing/2014/main" id="{EBF4E35E-30AC-804B-A9FE-F7AD90BF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9562" y="-17639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5A2650-008C-2047-A22E-0A5860E65E18}"/>
              </a:ext>
            </a:extLst>
          </p:cNvPr>
          <p:cNvSpPr txBox="1"/>
          <p:nvPr/>
        </p:nvSpPr>
        <p:spPr>
          <a:xfrm>
            <a:off x="5769670" y="3360936"/>
            <a:ext cx="252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COMPUTER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0EE360-C4CE-7347-BA3C-5B457638A500}"/>
              </a:ext>
            </a:extLst>
          </p:cNvPr>
          <p:cNvSpPr txBox="1"/>
          <p:nvPr/>
        </p:nvSpPr>
        <p:spPr>
          <a:xfrm>
            <a:off x="8932020" y="2824788"/>
            <a:ext cx="161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Technology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9A872-7848-B646-BBD1-DDF829F84339}"/>
              </a:ext>
            </a:extLst>
          </p:cNvPr>
          <p:cNvSpPr txBox="1"/>
          <p:nvPr/>
        </p:nvSpPr>
        <p:spPr>
          <a:xfrm>
            <a:off x="9188384" y="3703598"/>
            <a:ext cx="2109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81644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D7FE58-EE1C-054E-B8A5-33703FCA7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940"/>
          <a:stretch/>
        </p:blipFill>
        <p:spPr>
          <a:xfrm>
            <a:off x="3" y="10"/>
            <a:ext cx="10655455" cy="68579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5466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2E2C8E-20C5-1D45-B222-A93936838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7" b="16305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A76E9-8AB4-704F-A024-77C027A80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4" r="21422" b="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6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HOW IT WORKS ?</a:t>
            </a:r>
          </a:p>
        </p:txBody>
      </p:sp>
      <p:pic>
        <p:nvPicPr>
          <p:cNvPr id="8" name="Content Placeholder 7" descr="Table setting">
            <a:extLst>
              <a:ext uri="{FF2B5EF4-FFF2-40B4-BE49-F238E27FC236}">
                <a16:creationId xmlns:a16="http://schemas.microsoft.com/office/drawing/2014/main" id="{12AAF41C-5722-C047-8F9F-0E9E45BBE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697664"/>
            <a:ext cx="3363974" cy="3398335"/>
          </a:xfrm>
        </p:spPr>
      </p:pic>
      <p:pic>
        <p:nvPicPr>
          <p:cNvPr id="4" name="Picture 3" descr="The kitchen of Gordon Ramsay's Petrus in Knightsbridge. Photographed in August 2011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272790"/>
            <a:ext cx="6250769" cy="41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9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F5ADF1-03E7-444C-A7DC-75E09961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9" y="775606"/>
            <a:ext cx="1079500" cy="18669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D234C7EE-017B-1641-B377-58F57C2E18FC}"/>
              </a:ext>
            </a:extLst>
          </p:cNvPr>
          <p:cNvSpPr/>
          <p:nvPr/>
        </p:nvSpPr>
        <p:spPr>
          <a:xfrm>
            <a:off x="2279650" y="1571167"/>
            <a:ext cx="442233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A04C0-42B3-8A44-A0EE-CF8DDF2E6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570" y="704392"/>
            <a:ext cx="2036082" cy="203608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1FBE08C-F5B9-D849-9672-CF8BF25EB129}"/>
              </a:ext>
            </a:extLst>
          </p:cNvPr>
          <p:cNvSpPr/>
          <p:nvPr/>
        </p:nvSpPr>
        <p:spPr>
          <a:xfrm>
            <a:off x="5119912" y="1571167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6F97F9-4939-6B4D-902F-B70E700C2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065" y="725933"/>
            <a:ext cx="1690467" cy="169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924C3-86EC-7042-AFA2-A9305238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177" y="470576"/>
            <a:ext cx="2767467" cy="240574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A6E296D-8625-D94B-B84B-6957C00F0C43}"/>
              </a:ext>
            </a:extLst>
          </p:cNvPr>
          <p:cNvSpPr/>
          <p:nvPr/>
        </p:nvSpPr>
        <p:spPr>
          <a:xfrm>
            <a:off x="8911538" y="1448477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5496774-C78C-D74E-8402-C7F103A2B3B7}"/>
              </a:ext>
            </a:extLst>
          </p:cNvPr>
          <p:cNvSpPr/>
          <p:nvPr/>
        </p:nvSpPr>
        <p:spPr>
          <a:xfrm rot="5400000">
            <a:off x="10482484" y="2651350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oup of people in a room&#10;&#10;Description automatically generated">
            <a:extLst>
              <a:ext uri="{FF2B5EF4-FFF2-40B4-BE49-F238E27FC236}">
                <a16:creationId xmlns:a16="http://schemas.microsoft.com/office/drawing/2014/main" id="{EA240FFF-4ED5-474A-8DDE-FE84F5501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37" y="3357786"/>
            <a:ext cx="1559243" cy="157253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0193BA2-45BE-C34F-83F6-C708E5BF4B88}"/>
              </a:ext>
            </a:extLst>
          </p:cNvPr>
          <p:cNvSpPr/>
          <p:nvPr/>
        </p:nvSpPr>
        <p:spPr>
          <a:xfrm rot="10800000">
            <a:off x="9403434" y="4148136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F80675-5C24-A548-874F-F14AC3C8E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572" y="3878596"/>
            <a:ext cx="2735376" cy="2025763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18252B7-57C9-0149-927E-6D7F55B098C3}"/>
              </a:ext>
            </a:extLst>
          </p:cNvPr>
          <p:cNvSpPr/>
          <p:nvPr/>
        </p:nvSpPr>
        <p:spPr>
          <a:xfrm rot="10800000">
            <a:off x="5813922" y="4148137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DDFF28-0D49-4740-886A-7CC1A43CF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533" y="3639611"/>
            <a:ext cx="1426369" cy="1466994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36687BB8-42E3-CE42-86E9-A8D873165334}"/>
              </a:ext>
            </a:extLst>
          </p:cNvPr>
          <p:cNvSpPr/>
          <p:nvPr/>
        </p:nvSpPr>
        <p:spPr>
          <a:xfrm rot="10800000">
            <a:off x="3412085" y="4129761"/>
            <a:ext cx="467631" cy="449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8C1D91-5197-9C4C-9A28-065C5FCF80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27" y="3082246"/>
            <a:ext cx="1955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286" y="481264"/>
            <a:ext cx="3702251" cy="3907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ABOUT OUR DATABASE </a:t>
            </a: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19D99C6D-7A48-4C44-8FC9-7D3B40F9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6B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4D4B3CE1-814B-492A-975F-8415D7438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65E71A95-A7E8-4EE9-91DE-3D023CFC2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ampagne glasses">
            <a:extLst>
              <a:ext uri="{FF2B5EF4-FFF2-40B4-BE49-F238E27FC236}">
                <a16:creationId xmlns:a16="http://schemas.microsoft.com/office/drawing/2014/main" id="{FB3A049E-B839-464E-84B3-CAFB3A88B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390" y="642103"/>
            <a:ext cx="1536192" cy="1536192"/>
          </a:xfrm>
          <a:prstGeom prst="rect">
            <a:avLst/>
          </a:prstGeom>
        </p:spPr>
      </p:pic>
      <p:sp>
        <p:nvSpPr>
          <p:cNvPr id="33" name="Rectangle 23">
            <a:extLst>
              <a:ext uri="{FF2B5EF4-FFF2-40B4-BE49-F238E27FC236}">
                <a16:creationId xmlns:a16="http://schemas.microsoft.com/office/drawing/2014/main" id="{4FAB0BE2-0B95-4CF4-9290-79BA27CE6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e Chef's Table at 2 michelin starred Marcus, in the Berkeley Hotel.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30" y="2662325"/>
            <a:ext cx="2549804" cy="3566160"/>
          </a:xfrm>
          <a:prstGeom prst="rect">
            <a:avLst/>
          </a:prstGeom>
        </p:spPr>
      </p:pic>
      <p:sp>
        <p:nvSpPr>
          <p:cNvPr id="34" name="Rectangle 25">
            <a:extLst>
              <a:ext uri="{FF2B5EF4-FFF2-40B4-BE49-F238E27FC236}">
                <a16:creationId xmlns:a16="http://schemas.microsoft.com/office/drawing/2014/main" id="{14F664FF-A2DF-4E50-B145-B20B85E8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2503727"/>
            <a:ext cx="2412380" cy="3883357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27">
            <a:extLst>
              <a:ext uri="{FF2B5EF4-FFF2-40B4-BE49-F238E27FC236}">
                <a16:creationId xmlns:a16="http://schemas.microsoft.com/office/drawing/2014/main" id="{EF0B239D-AE40-48F7-90BB-102E2390B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6B40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56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154</Words>
  <Application>Microsoft Macintosh PowerPoint</Application>
  <PresentationFormat>Widescreen</PresentationFormat>
  <Paragraphs>54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Restaurant Management System </vt:lpstr>
      <vt:lpstr>Contents</vt:lpstr>
      <vt:lpstr>MEMBERs</vt:lpstr>
      <vt:lpstr>INTRODUCTION</vt:lpstr>
      <vt:lpstr>PowerPoint Presentation</vt:lpstr>
      <vt:lpstr>PowerPoint Presentation</vt:lpstr>
      <vt:lpstr>HOW IT WORKS ?</vt:lpstr>
      <vt:lpstr>PowerPoint Presentation</vt:lpstr>
      <vt:lpstr>ABOUT OUR DATABASE </vt:lpstr>
      <vt:lpstr>ENTITY RELATIONSHIP MODEL+DIAGRAM </vt:lpstr>
      <vt:lpstr>PowerPoint Presentation</vt:lpstr>
      <vt:lpstr>PowerPoint Presentation</vt:lpstr>
      <vt:lpstr>RELATIONAL DATABASE SCHEMA</vt:lpstr>
      <vt:lpstr>PowerPoint Presentation</vt:lpstr>
      <vt:lpstr>PowerPoint Presentation</vt:lpstr>
      <vt:lpstr>CODING and PROGRAM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 </dc:title>
  <dc:creator>HO DANG PHUONG NGOC</dc:creator>
  <cp:lastModifiedBy>HO DANG PHUONG NGOC</cp:lastModifiedBy>
  <cp:revision>5</cp:revision>
  <dcterms:created xsi:type="dcterms:W3CDTF">2019-05-05T10:49:42Z</dcterms:created>
  <dcterms:modified xsi:type="dcterms:W3CDTF">2019-05-05T11:23:08Z</dcterms:modified>
</cp:coreProperties>
</file>